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56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C456E6-62B4-484A-9E23-3749715DD312}" v="22" dt="2024-03-21T09:32:59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7BD97-746B-348D-64F4-AAF8888BD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DDDE4-08BF-DA9A-D9A8-DFD3340E8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D899A5-373F-55D1-CD48-024D1CC9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43AF-D87F-412F-BC54-110AC4A1345D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9D60F6-0306-6127-0000-0CE8E8862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743B85-BB05-E4D5-1BD5-A75BD2E2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4007-9C73-4779-B6C0-D87759B73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21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C8C1F-C9B3-B041-4F22-31748B44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C4165A-ED50-625C-E457-2C097A8E11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D950F0-6113-4E32-26F2-E4E544D3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43AF-D87F-412F-BC54-110AC4A1345D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1F4617-236C-53C1-4D60-6BF0C992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8075F4-CBAB-9527-5706-709D5B5CD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4007-9C73-4779-B6C0-D87759B73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36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0AD3E77-9EB9-906F-1DDE-FA9978467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30DBCB-AEB6-6227-9342-4E4F101A0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3534CC-3E1D-0015-8F16-F3F0B083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43AF-D87F-412F-BC54-110AC4A1345D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064618-710E-E5E3-A719-F4B981EBE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DF4C73-6171-DB1D-F6F1-92E70B32F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4007-9C73-4779-B6C0-D87759B73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31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EE5CE-81EA-78E2-427A-B4247E52E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43CF08-A1D8-F56D-0A13-B4E1312AC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C272A3-3DA0-6F38-5D0D-DBE2E802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43AF-D87F-412F-BC54-110AC4A1345D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229E36-3D98-56E1-CE51-BD7FEC7E2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6764E9-CC2A-C051-1177-7C7A27F1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4007-9C73-4779-B6C0-D87759B73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7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E9A7A-998F-AB7B-C055-AEE15D8B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3F405F-543C-F6EA-6778-8C86857D9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934FE1-AECF-06C7-DBD8-CB6376E70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43AF-D87F-412F-BC54-110AC4A1345D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3D86FE-40CE-C03E-8EE9-413C2AB0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7D46BC-8FB3-FDFD-9A58-FDE39F4E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4007-9C73-4779-B6C0-D87759B73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38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33A36-558D-E332-F516-38E84CDE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008ED8-0A76-AB3F-14B3-643906DA6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A0A981-6832-4550-24E9-8AC65B358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A16AD7-7F9F-85FF-469C-B497BDB0E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43AF-D87F-412F-BC54-110AC4A1345D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F4029F-5174-4E1D-51A5-1B6C861A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8441F6-354D-7DE3-A938-105789D8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4007-9C73-4779-B6C0-D87759B73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766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618C7B-625C-8EA5-1742-83817D6F1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FAA7C5-A4C9-3F9D-5C91-965DDE552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5BCD6B-7E83-34D1-BD3D-FAE839D42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32CA0BB-68C7-B8D9-D1E7-193572AAE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0DF5150-B6E6-7397-9126-C1B75FC31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F812529-1E8A-32B9-9BEA-5C201FCB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43AF-D87F-412F-BC54-110AC4A1345D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6FEB24-54DB-1373-D498-4F7E455B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CE0DC46-29BF-C52C-A6AF-603882DF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4007-9C73-4779-B6C0-D87759B73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89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5841D4-9226-5EF4-73F2-61F07FE0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7E22420-6BF5-EBBD-B0FF-770F8964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43AF-D87F-412F-BC54-110AC4A1345D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44A391C-2DEF-160E-0685-002E9261E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C611269-DB58-E62F-C153-88C8EF74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4007-9C73-4779-B6C0-D87759B73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337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C65C0AF-B2BC-5C24-D305-E1E35A302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43AF-D87F-412F-BC54-110AC4A1345D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BB1316-C8F3-8811-23CC-B847623D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642DBE3-072A-89E5-20ED-78E71323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4007-9C73-4779-B6C0-D87759B73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66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C7E9C1-BEC4-4919-2787-DAEA1ACE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15E31E-1D04-823F-0CF1-21304FA89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59C79EC-D036-4FBE-9F41-8FAB6BF01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38EB6C-D602-D952-DCC7-BAE67159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43AF-D87F-412F-BC54-110AC4A1345D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D98876-1938-AC26-2B4B-C5FADD22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83FD77-7E37-3D2D-1167-0658193D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4007-9C73-4779-B6C0-D87759B73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432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5985A-209C-F2C8-98A2-0BEAC905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9E1197A-EA2E-8B75-1BFD-3A87D8F9B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E6C39E1-797B-7078-90B7-A416B6D1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F351CD-EA3B-63AD-55F0-38A228CC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43AF-D87F-412F-BC54-110AC4A1345D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7D9D473-31AD-99D9-A008-31AA3AA11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8DECF52-FA0F-73C2-569A-6E601E3B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4007-9C73-4779-B6C0-D87759B73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6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A0F7A8F-A6B1-08FD-46D7-4317B0D5D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DD7DF7-1FE1-1452-457A-ACC4A162F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EBB6FC-6499-8540-4059-0FB4C1B74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643AF-D87F-412F-BC54-110AC4A1345D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F55E1F-84A6-2420-99A2-115893C4F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16E3A3-4165-7BDD-C880-A573F9964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94007-9C73-4779-B6C0-D87759B73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99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Ukraine's comedian president Volodymyr Zelensky won big in ...">
            <a:extLst>
              <a:ext uri="{FF2B5EF4-FFF2-40B4-BE49-F238E27FC236}">
                <a16:creationId xmlns:a16="http://schemas.microsoft.com/office/drawing/2014/main" id="{28529487-966E-4B0B-B3BF-CF97C9DC82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r="26614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rketGauge.com">
            <a:extLst>
              <a:ext uri="{FF2B5EF4-FFF2-40B4-BE49-F238E27FC236}">
                <a16:creationId xmlns:a16="http://schemas.microsoft.com/office/drawing/2014/main" id="{42765F0F-F2A4-5E4D-6204-E627F3E7D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1" r="-4" b="-4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krajinska zastava 150cm*75cm - Zastave Vihra">
            <a:extLst>
              <a:ext uri="{FF2B5EF4-FFF2-40B4-BE49-F238E27FC236}">
                <a16:creationId xmlns:a16="http://schemas.microsoft.com/office/drawing/2014/main" id="{2B9B8C3A-EF94-99C3-9913-C501DB8C3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0" r="-1" b="6831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61" name="Freeform: Shape 2060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63" name="Freeform: Shape 2062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A42651-51B8-2C72-FD3F-0E59CA723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Ukrajinský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prezident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Zelensky</a:t>
            </a: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A415025-CE7C-6DD2-8536-2C23A6940BB2}"/>
              </a:ext>
            </a:extLst>
          </p:cNvPr>
          <p:cNvSpPr txBox="1"/>
          <p:nvPr/>
        </p:nvSpPr>
        <p:spPr>
          <a:xfrm>
            <a:off x="1434353" y="470707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Ukrajina</a:t>
            </a:r>
          </a:p>
        </p:txBody>
      </p:sp>
    </p:spTree>
    <p:extLst>
      <p:ext uri="{BB962C8B-B14F-4D97-AF65-F5344CB8AC3E}">
        <p14:creationId xmlns:p14="http://schemas.microsoft.com/office/powerpoint/2010/main" val="94825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68BA09-CD6A-C90E-AACF-49D214040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4" r="19379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FC6F05E-91E5-EFBA-0DB1-8DC66F18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Hlavní město Ukrajiny Kyjev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B345BC-4FB7-CE5E-F866-F74596171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1900"/>
              <a:t>Město se nachází přímo na známé řece Dněpr v Kyjevské oblasti.</a:t>
            </a:r>
          </a:p>
          <a:p>
            <a:endParaRPr lang="cs-CZ" sz="1900"/>
          </a:p>
          <a:p>
            <a:endParaRPr lang="cs-CZ" sz="1900"/>
          </a:p>
          <a:p>
            <a:endParaRPr lang="cs-CZ" sz="1900"/>
          </a:p>
          <a:p>
            <a:r>
              <a:rPr lang="cs-CZ" sz="1900"/>
              <a:t>Zajímavost </a:t>
            </a:r>
          </a:p>
          <a:p>
            <a:r>
              <a:rPr lang="cs-CZ" sz="1900"/>
              <a:t> Jeho celková rozloha je 827        kilometrů čtverečních.Na této ploše žije přibližně 2,8 milionů obyvatel.</a:t>
            </a:r>
          </a:p>
        </p:txBody>
      </p:sp>
    </p:spTree>
    <p:extLst>
      <p:ext uri="{BB962C8B-B14F-4D97-AF65-F5344CB8AC3E}">
        <p14:creationId xmlns:p14="http://schemas.microsoft.com/office/powerpoint/2010/main" val="3559013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5DD8C-87EA-7A24-1306-3C11EFE1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10" y="281149"/>
            <a:ext cx="6066453" cy="978483"/>
          </a:xfrm>
        </p:spPr>
        <p:txBody>
          <a:bodyPr>
            <a:normAutofit/>
          </a:bodyPr>
          <a:lstStyle/>
          <a:p>
            <a:r>
              <a:rPr lang="cs-CZ" sz="6000" dirty="0"/>
              <a:t>Ú</a:t>
            </a:r>
            <a:r>
              <a:rPr lang="cs-CZ" sz="5400" dirty="0"/>
              <a:t>řední jazyk Ukrajiny</a:t>
            </a:r>
            <a:endParaRPr lang="cs-CZ" sz="6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3165F9-608F-5058-726E-32BC14CB1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10" y="1253331"/>
            <a:ext cx="4909457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Na území </a:t>
            </a:r>
            <a:r>
              <a:rPr lang="cs-CZ" dirty="0" err="1"/>
              <a:t>součastné</a:t>
            </a:r>
            <a:r>
              <a:rPr lang="cs-CZ" dirty="0"/>
              <a:t> Ukrajiny je úředním jazykem pouze </a:t>
            </a:r>
            <a:r>
              <a:rPr lang="cs-CZ" dirty="0" err="1"/>
              <a:t>ukrajinština,kterou</a:t>
            </a:r>
            <a:r>
              <a:rPr lang="cs-CZ" dirty="0"/>
              <a:t> považuje za svůj mateřský jazyk skoro 70% </a:t>
            </a:r>
            <a:r>
              <a:rPr lang="cs-CZ" dirty="0" err="1"/>
              <a:t>obyvatel.Na</a:t>
            </a:r>
            <a:r>
              <a:rPr lang="cs-CZ" dirty="0"/>
              <a:t> Ukrajině žije také nositelé mnoha jiných jazyků, např. krymští </a:t>
            </a:r>
            <a:r>
              <a:rPr lang="cs-CZ" dirty="0" err="1"/>
              <a:t>Tatáři,Moldavané,Romové,aji.Ukrajinština</a:t>
            </a:r>
            <a:r>
              <a:rPr lang="cs-CZ" dirty="0"/>
              <a:t> sama má také mnoho nářečních a sociálních </a:t>
            </a:r>
            <a:r>
              <a:rPr lang="cs-CZ" dirty="0" err="1"/>
              <a:t>varijant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 err="1"/>
              <a:t>zajímavost:Nejvýraznější</a:t>
            </a:r>
            <a:r>
              <a:rPr lang="cs-CZ" dirty="0"/>
              <a:t> sociální varianta ukrajinštiny tzv. </a:t>
            </a:r>
            <a:r>
              <a:rPr lang="cs-CZ" dirty="0" err="1"/>
              <a:t>suržyk,nářečí,vycházející</a:t>
            </a:r>
            <a:r>
              <a:rPr lang="cs-CZ" dirty="0"/>
              <a:t> z ukrajinštiny a ruštiny.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3588BB-32B2-02ED-CE78-0AB1804FB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163" y="1253331"/>
            <a:ext cx="5561628" cy="51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1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B57D5D-3A9C-2BF2-69F8-D476293F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cs-CZ" sz="3700" err="1"/>
              <a:t>Hory,Pohoří,Nížiny</a:t>
            </a:r>
            <a:endParaRPr lang="cs-CZ" sz="37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9B69A9-7A86-A1D9-6BBC-A424228F7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/>
              <a:t>Hovera </a:t>
            </a:r>
          </a:p>
          <a:p>
            <a:pPr marL="0" indent="0">
              <a:buNone/>
            </a:pPr>
            <a:r>
              <a:rPr lang="cs-CZ" sz="1400"/>
              <a:t>-je hora nacházející se v pohoří  černohora a zároveň nejvyšší vrchol Ukrajiny.Nachází se v Karpatech na hranici Ivanofrankivské oblasti.</a:t>
            </a:r>
          </a:p>
          <a:p>
            <a:pPr marL="0" indent="0">
              <a:buNone/>
            </a:pPr>
            <a:endParaRPr lang="cs-CZ" sz="1400"/>
          </a:p>
          <a:p>
            <a:pPr marL="0" indent="0">
              <a:buNone/>
            </a:pPr>
            <a:r>
              <a:rPr lang="cs-CZ" sz="1400"/>
              <a:t>Pohoří:</a:t>
            </a:r>
          </a:p>
          <a:p>
            <a:pPr marL="0" indent="0">
              <a:buNone/>
            </a:pPr>
            <a:r>
              <a:rPr lang="cs-CZ" sz="1400"/>
              <a:t>Černohora</a:t>
            </a:r>
          </a:p>
          <a:p>
            <a:pPr marL="0" indent="0">
              <a:buNone/>
            </a:pPr>
            <a:r>
              <a:rPr lang="cs-CZ" sz="1400"/>
              <a:t>-je nejvyšší pohoří Ukrajiny.</a:t>
            </a:r>
          </a:p>
          <a:p>
            <a:pPr marL="0" indent="0">
              <a:buNone/>
            </a:pPr>
            <a:endParaRPr lang="cs-CZ" sz="1400"/>
          </a:p>
          <a:p>
            <a:pPr marL="0" indent="0">
              <a:buNone/>
            </a:pPr>
            <a:r>
              <a:rPr lang="cs-CZ" sz="1400"/>
              <a:t>Nížiny:</a:t>
            </a:r>
          </a:p>
          <a:p>
            <a:pPr marL="0" indent="0">
              <a:buNone/>
            </a:pPr>
            <a:r>
              <a:rPr lang="cs-CZ" sz="1400" b="0" i="0">
                <a:effectLst/>
                <a:latin typeface="Roboto" panose="020F0502020204030204" pitchFamily="2" charset="0"/>
              </a:rPr>
              <a:t>Černomořská nížina je geomorfologická provincie rozkládající se v</a:t>
            </a:r>
            <a:r>
              <a:rPr lang="cs-CZ" sz="1400" b="1" i="0">
                <a:effectLst/>
                <a:latin typeface="Roboto" panose="020F0502020204030204" pitchFamily="2" charset="0"/>
              </a:rPr>
              <a:t> jižní části Ukrajiny, jihozápadního Ruska a pobřeží Moldavska.</a:t>
            </a:r>
            <a:endParaRPr lang="cs-CZ" sz="1400"/>
          </a:p>
          <a:p>
            <a:pPr marL="0" indent="0">
              <a:buNone/>
            </a:pPr>
            <a:endParaRPr lang="cs-CZ" sz="14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E6FDFC-746B-E045-2597-C72BA8A1A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0" r="-1" b="1652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7F0A37-81D7-73B2-2083-48C84F6E6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20" b="72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4595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32563-79BC-0420-A187-8A81B0E68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Turistický ruch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8C4644-D511-008C-C947-310101B84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353" y="1476375"/>
            <a:ext cx="4025186" cy="4663168"/>
          </a:xfrm>
        </p:spPr>
        <p:txBody>
          <a:bodyPr>
            <a:normAutofit fontScale="92500" lnSpcReduction="20000"/>
          </a:bodyPr>
          <a:lstStyle/>
          <a:p>
            <a:r>
              <a:rPr lang="cs-CZ" b="0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Mezi turisticky</a:t>
            </a:r>
            <a:r>
              <a:rPr lang="cs-CZ" b="1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 velmi oblíbené</a:t>
            </a:r>
            <a:r>
              <a:rPr lang="cs-CZ" b="0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 ukrajinské </a:t>
            </a:r>
            <a:r>
              <a:rPr lang="cs-CZ" b="1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atrakce patří místo, kde se v roce 1986 odehrála vůbec nejhorší jaderná havárie minulého století.</a:t>
            </a:r>
            <a:r>
              <a:rPr lang="cs-CZ" b="0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 Turisty fascinuje nejen budova Černobylské elektrárny a železobetonový sarkofág, do kterého byl uschován poškozený reaktor, ale také město Pripjať, které leží v blízkosti elektrárny a které dříve sloužilo j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44E39A-0517-41C8-844F-2E1378421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775" y="1476375"/>
            <a:ext cx="675322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20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1A0A5-D604-7788-0818-FE4D13DA8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9347" y="408021"/>
            <a:ext cx="2800351" cy="371474"/>
          </a:xfrm>
        </p:spPr>
        <p:txBody>
          <a:bodyPr>
            <a:normAutofit fontScale="90000"/>
          </a:bodyPr>
          <a:lstStyle/>
          <a:p>
            <a:r>
              <a:rPr lang="cs-CZ" dirty="0"/>
              <a:t>Ukrajina</a:t>
            </a:r>
          </a:p>
        </p:txBody>
      </p:sp>
      <p:pic>
        <p:nvPicPr>
          <p:cNvPr id="1026" name="Picture 2" descr="Rebelové popřeli odsun zbraní ukrajinské armády. Kyjevu dali ultimátum ...">
            <a:extLst>
              <a:ext uri="{FF2B5EF4-FFF2-40B4-BE49-F238E27FC236}">
                <a16:creationId xmlns:a16="http://schemas.microsoft.com/office/drawing/2014/main" id="{3B1903A4-BF5B-A615-0D21-681E55D8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96" y="677282"/>
            <a:ext cx="9206204" cy="52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CFACBD5-B6DC-29E2-8556-A7B575868E0E}"/>
              </a:ext>
            </a:extLst>
          </p:cNvPr>
          <p:cNvSpPr txBox="1"/>
          <p:nvPr/>
        </p:nvSpPr>
        <p:spPr>
          <a:xfrm>
            <a:off x="149291" y="1492898"/>
            <a:ext cx="27711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Zajimavost</a:t>
            </a:r>
            <a:r>
              <a:rPr lang="cs-CZ" sz="2800" dirty="0"/>
              <a:t>:</a:t>
            </a:r>
          </a:p>
          <a:p>
            <a:endParaRPr lang="cs-CZ" dirty="0"/>
          </a:p>
          <a:p>
            <a:r>
              <a:rPr lang="cs-CZ" dirty="0"/>
              <a:t>Na Ukrajině se právě válčí s Ruskem</a:t>
            </a:r>
          </a:p>
        </p:txBody>
      </p:sp>
    </p:spTree>
    <p:extLst>
      <p:ext uri="{BB962C8B-B14F-4D97-AF65-F5344CB8AC3E}">
        <p14:creationId xmlns:p14="http://schemas.microsoft.com/office/powerpoint/2010/main" val="20206714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3460CC0302C124784DF0AB77DC9C482" ma:contentTypeVersion="4" ma:contentTypeDescription="Vytvoří nový dokument" ma:contentTypeScope="" ma:versionID="3eaf4fd68397e5e1699bfc11f94bd181">
  <xsd:schema xmlns:xsd="http://www.w3.org/2001/XMLSchema" xmlns:xs="http://www.w3.org/2001/XMLSchema" xmlns:p="http://schemas.microsoft.com/office/2006/metadata/properties" xmlns:ns2="bb295e58-eddf-42dd-9bed-1adc96a75bd0" targetNamespace="http://schemas.microsoft.com/office/2006/metadata/properties" ma:root="true" ma:fieldsID="aa6df12b0a8780a77038e7d48676ebcb" ns2:_="">
    <xsd:import namespace="bb295e58-eddf-42dd-9bed-1adc96a75b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95e58-eddf-42dd-9bed-1adc96a75b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8206B4-8831-49D6-B412-BC17FE2D57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295e58-eddf-42dd-9bed-1adc96a75b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E29DE2-75FD-4D8E-AB4C-F7B495A7F3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615EB8-73DC-475D-8965-0D85F5E48A14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5f9eedb5-da46-465a-89dc-97356f1b42d3"/>
    <ds:schemaRef ds:uri="http://purl.org/dc/dcmitype/"/>
    <ds:schemaRef ds:uri="4efbfefb-7efa-4c78-a6c8-92ed39aaa7f4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235</Words>
  <Application>Microsoft Office PowerPoint</Application>
  <PresentationFormat>Širokoúhlá obrazovka</PresentationFormat>
  <Paragraphs>29</Paragraphs>
  <Slides>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Motiv Office</vt:lpstr>
      <vt:lpstr>Ukrajinský prezident Zelensky</vt:lpstr>
      <vt:lpstr>Hlavní město Ukrajiny Kyjev</vt:lpstr>
      <vt:lpstr>Úřední jazyk Ukrajiny</vt:lpstr>
      <vt:lpstr>Hory,Pohoří,Nížiny</vt:lpstr>
      <vt:lpstr>Turistický ruch</vt:lpstr>
      <vt:lpstr>Ukrajina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Ukrajinský prezident Zelensky</dc:title>
  <dc:creator>Denisa Miervová</dc:creator>
  <cp:lastModifiedBy>Denisa Miervová</cp:lastModifiedBy>
  <cp:revision>3</cp:revision>
  <dcterms:created xsi:type="dcterms:W3CDTF">2024-03-07T09:08:44Z</dcterms:created>
  <dcterms:modified xsi:type="dcterms:W3CDTF">2024-05-19T14:35:18Z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0x01010033460CC0302C124784DF0AB77DC9C482</vt:lpwstr>
  </property>
</Properties>
</file>